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ID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etriebsanleitung.jpg" descr="Betriebsanleitung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95" r="0" b="2895"/>
          <a:stretch>
            <a:fillRect/>
          </a:stretch>
        </p:blipFill>
        <p:spPr>
          <a:xfrm>
            <a:off x="1625600" y="1003300"/>
            <a:ext cx="9753600" cy="5905500"/>
          </a:xfrm>
          <a:prstGeom prst="rect">
            <a:avLst/>
          </a:prstGeom>
        </p:spPr>
      </p:pic>
      <p:sp>
        <p:nvSpPr>
          <p:cNvPr id="147" name="Übersicht der Ausgänge am Keyboar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Übersicht der Ausgänge am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019-05-02 15.16.38.jpg" descr="2019-05-02 15.16.3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57" r="0" b="28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0" name="2019-05-02 15.15.29.jpg" descr="2019-05-02 15.15.29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2857" r="0" b="28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1" name="2019-05-02 15.15.20.jpg" descr="2019-05-02 15.15.20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7197" t="1127" r="33773" b="112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2019-05-02 15.15.20.jpg" descr="2019-05-02 15.15.2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877" r="0" b="78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2" name="MIDI Buchse, Keyboard Ausgang, hinte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 Buchse, Keyboard Ausgang, hinten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19-05-02 15.10.35.jpg" descr="2019-05-02 15.10.3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634" r="0" b="146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5" name="Breadboardaufbau MID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Breadboardaufbau MIDI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2019-05-0.jpeg" descr="2019-05-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160" r="0" b="15803"/>
          <a:stretch>
            <a:fillRect/>
          </a:stretch>
        </p:blipFill>
        <p:spPr>
          <a:xfrm>
            <a:off x="6718300" y="4940300"/>
            <a:ext cx="5334000" cy="3771900"/>
          </a:xfrm>
          <a:prstGeom prst="rect">
            <a:avLst/>
          </a:prstGeom>
        </p:spPr>
      </p:pic>
      <p:pic>
        <p:nvPicPr>
          <p:cNvPr id="128" name="2019-05-02 at 22.00.47.jpeg" descr="2019-05-02 at 22.00.47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23482" r="0" b="2348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9" name="2019-05-02 at 22.00.47 (1).jpeg" descr="2019-05-02 at 22.00.47 (1)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5414" t="0" r="5414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MIDI_Connection.png" descr="MIDI_Connec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941990" y="3193906"/>
            <a:ext cx="3705895" cy="2808128"/>
          </a:xfrm>
          <a:prstGeom prst="rect">
            <a:avLst/>
          </a:prstGeom>
        </p:spPr>
      </p:pic>
      <p:sp>
        <p:nvSpPr>
          <p:cNvPr id="132" name="- Verbindung vom 5V-Pin des Arduinos, über einen 220 Ohm Widerstand zu Pin 4…"/>
          <p:cNvSpPr txBox="1"/>
          <p:nvPr>
            <p:ph type="body" idx="1"/>
          </p:nvPr>
        </p:nvSpPr>
        <p:spPr>
          <a:xfrm>
            <a:off x="328959" y="1066800"/>
            <a:ext cx="8838457" cy="6286500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- Verbindung vom 5V-Pin des Arduinos, über einen 220 Ohm Widerstand zu Pin 4</a:t>
            </a: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- Verbindung vom GND-Pin des Arduinos zu Pin 2 der MIDI-DIN-Buchse </a:t>
            </a: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49580">
              <a:spcBef>
                <a:spcPts val="0"/>
              </a:spcBef>
              <a:buSzTx/>
              <a:buNone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- Verbindung vom TX-Pin des Arduinos zu Pin 5 der MIDI-DIN-Buchse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Bildschirmfoto 2019-05-15 um 18.43.35.png" descr="Bildschirmfoto 2019-05-15 um 18.43.3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04426" y="1016000"/>
            <a:ext cx="9659667" cy="71860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37289" y="673100"/>
            <a:ext cx="7130222" cy="5905500"/>
          </a:xfrm>
          <a:prstGeom prst="rect">
            <a:avLst/>
          </a:prstGeom>
        </p:spPr>
      </p:pic>
      <p:sp>
        <p:nvSpPr>
          <p:cNvPr id="137" name="Schaltplan, MID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Schaltplan, MIDI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28776" y="1477969"/>
            <a:ext cx="6547328" cy="3700664"/>
          </a:xfrm>
          <a:prstGeom prst="rect">
            <a:avLst/>
          </a:prstGeom>
        </p:spPr>
      </p:pic>
      <p:sp>
        <p:nvSpPr>
          <p:cNvPr id="140" name="Steckpla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Steckplan</a:t>
            </a:r>
          </a:p>
        </p:txBody>
      </p:sp>
      <p:sp>
        <p:nvSpPr>
          <p:cNvPr id="141" name="Text"/>
          <p:cNvSpPr txBox="1"/>
          <p:nvPr/>
        </p:nvSpPr>
        <p:spPr>
          <a:xfrm>
            <a:off x="6437114" y="3292537"/>
            <a:ext cx="127001" cy="666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49580">
              <a:defRPr b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49580">
              <a:defRPr b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Anleitu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Anleitung</a:t>
            </a:r>
          </a:p>
        </p:txBody>
      </p:sp>
      <p:sp>
        <p:nvSpPr>
          <p:cNvPr id="144" name="Ausgäng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Ausgänge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